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0" r:id="rId9"/>
    <p:sldId id="269" r:id="rId10"/>
    <p:sldId id="268" r:id="rId11"/>
    <p:sldId id="270" r:id="rId12"/>
    <p:sldId id="267" r:id="rId13"/>
    <p:sldId id="271" r:id="rId14"/>
    <p:sldId id="274" r:id="rId15"/>
    <p:sldId id="273" r:id="rId16"/>
    <p:sldId id="272" r:id="rId17"/>
    <p:sldId id="282" r:id="rId18"/>
    <p:sldId id="277" r:id="rId19"/>
    <p:sldId id="279" r:id="rId20"/>
    <p:sldId id="278" r:id="rId21"/>
    <p:sldId id="276" r:id="rId22"/>
    <p:sldId id="280" r:id="rId23"/>
    <p:sldId id="275" r:id="rId24"/>
    <p:sldId id="283" r:id="rId25"/>
    <p:sldId id="285" r:id="rId26"/>
    <p:sldId id="284" r:id="rId27"/>
    <p:sldId id="286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75" d="100"/>
          <a:sy n="75" d="100"/>
        </p:scale>
        <p:origin x="1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96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101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349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3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06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3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212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0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002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51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176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C1422-F5CB-4168-9E36-4D68AABAFC1B}" type="datetimeFigureOut">
              <a:rPr lang="en-GB" smtClean="0"/>
              <a:t>11/06/2023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719C-19EC-4CCA-818B-A4DCF82765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87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4.jpeg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3.jp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jpg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8.jpg"/><Relationship Id="rId4" Type="http://schemas.openxmlformats.org/officeDocument/2006/relationships/image" Target="../media/image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1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50.png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jpeg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jpg"/><Relationship Id="rId4" Type="http://schemas.openxmlformats.org/officeDocument/2006/relationships/image" Target="../media/image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jpg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69400"/>
              </p:ext>
            </p:extLst>
          </p:nvPr>
        </p:nvGraphicFramePr>
        <p:xfrm>
          <a:off x="1538288" y="863600"/>
          <a:ext cx="9117012" cy="512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8288" y="863600"/>
                        <a:ext cx="9117012" cy="512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786675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hotoImpact" r:id="rId5" imgW="9116280" imgH="5129640" progId="PI3.Image">
                  <p:embed/>
                </p:oleObj>
              </mc:Choice>
              <mc:Fallback>
                <p:oleObj name="PhotoImpact" r:id="rId5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241956"/>
              </p:ext>
            </p:extLst>
          </p:nvPr>
        </p:nvGraphicFramePr>
        <p:xfrm>
          <a:off x="-88900" y="-51853"/>
          <a:ext cx="12282042" cy="6909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hotoImpact" r:id="rId6" imgW="9116280" imgH="5129640" progId="PI3.Image">
                  <p:embed/>
                </p:oleObj>
              </mc:Choice>
              <mc:Fallback>
                <p:oleObj name="PhotoImpact" r:id="rId6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88900" y="-51853"/>
                        <a:ext cx="12282042" cy="6909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010157"/>
              </p:ext>
            </p:extLst>
          </p:nvPr>
        </p:nvGraphicFramePr>
        <p:xfrm>
          <a:off x="-88900" y="-51852"/>
          <a:ext cx="12280900" cy="690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Impact" r:id="rId8" imgW="9116280" imgH="5129640" progId="PI3.Image">
                  <p:embed/>
                </p:oleObj>
              </mc:Choice>
              <mc:Fallback>
                <p:oleObj name="PhotoImpact" r:id="rId8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-88900" y="-51852"/>
                        <a:ext cx="12280900" cy="6909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067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89414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505296"/>
            <a:ext cx="7184121" cy="50954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71" y="2711450"/>
            <a:ext cx="5257800" cy="394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8900" y="990600"/>
            <a:ext cx="364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Red Panda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29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89414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08900" y="990600"/>
            <a:ext cx="3645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Next we went on a Train Ride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19150"/>
            <a:ext cx="3822700" cy="4816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9187" y="2628900"/>
            <a:ext cx="4961467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5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26262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3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99200" y="2597150"/>
            <a:ext cx="5168900" cy="3876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7700" y="647700"/>
            <a:ext cx="5198533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62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335379"/>
              </p:ext>
            </p:extLst>
          </p:nvPr>
        </p:nvGraphicFramePr>
        <p:xfrm>
          <a:off x="-1142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142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3988" y="703264"/>
            <a:ext cx="3898900" cy="2924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2381251"/>
            <a:ext cx="4572372" cy="3652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274" y="3721099"/>
            <a:ext cx="4451126" cy="29664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3800" y="546100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Then we went to find more animals…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800" y="1312332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Wallabies,                 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54266" y="1316462"/>
            <a:ext cx="233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Camels,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12857" y="2855222"/>
            <a:ext cx="382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And Prairie Dogs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7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4499205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19200" y="647700"/>
            <a:ext cx="998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By now we were hungry and wanted our Picnic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96457" y="1355586"/>
            <a:ext cx="6528371" cy="48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92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34777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774700"/>
            <a:ext cx="1094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Our Leaders enjoyed a coffee while we played in the Adventure Play Ground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4161" y="2382143"/>
            <a:ext cx="5589139" cy="4191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8739" y="2387332"/>
            <a:ext cx="55753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3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89414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100" y="508000"/>
            <a:ext cx="5842000" cy="4381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842856"/>
            <a:ext cx="6569600" cy="369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25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89414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5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38" y="304800"/>
            <a:ext cx="6542088" cy="4353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" y="3264596"/>
            <a:ext cx="5729287" cy="321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4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378884"/>
              </p:ext>
            </p:extLst>
          </p:nvPr>
        </p:nvGraphicFramePr>
        <p:xfrm>
          <a:off x="0" y="0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7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6300" y="571500"/>
            <a:ext cx="1064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Playtime over we went to see the Penguins being fed.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7676" y="1908286"/>
            <a:ext cx="4881219" cy="3660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6571" y="2359024"/>
            <a:ext cx="51689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7421283"/>
              </p:ext>
            </p:extLst>
          </p:nvPr>
        </p:nvGraphicFramePr>
        <p:xfrm>
          <a:off x="0" y="0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300" y="1907639"/>
            <a:ext cx="6426200" cy="4819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2000" y="584200"/>
            <a:ext cx="814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Clouded Leopard was hard to spot sheltering from the hot sun in the trees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170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881679"/>
              </p:ext>
            </p:extLst>
          </p:nvPr>
        </p:nvGraphicFramePr>
        <p:xfrm>
          <a:off x="-98854" y="-56809"/>
          <a:ext cx="12290854" cy="69148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8854" y="-56809"/>
                        <a:ext cx="12290854" cy="69148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22400" y="7874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  <a:cs typeface="Poppins" panose="00000800000000000000" pitchFamily="2" charset="0"/>
              </a:rPr>
              <a:t>We saw our first animal before we even got off the coach, the Ostriches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  <a:cs typeface="Poppins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22" y="2144712"/>
            <a:ext cx="4004603" cy="34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43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147247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5984" y="1431005"/>
            <a:ext cx="5325533" cy="3994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71700"/>
            <a:ext cx="5943600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3565" y="901700"/>
            <a:ext cx="6650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</a:t>
            </a:r>
            <a:r>
              <a:rPr lang="en-GB" sz="4000" dirty="0" err="1" smtClean="0">
                <a:solidFill>
                  <a:srgbClr val="0E0069"/>
                </a:solidFill>
                <a:latin typeface="Cataneo BT" panose="03020802040502060804" pitchFamily="66" charset="0"/>
              </a:rPr>
              <a:t>Meerkats</a:t>
            </a:r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 were fun to watch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6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714665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9" y="2180352"/>
            <a:ext cx="4463711" cy="3919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26" y="2717800"/>
            <a:ext cx="5080000" cy="284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60400"/>
            <a:ext cx="10579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Squirrel Monkeys were very cute and the Tamarins looked like Punk Rockers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22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594975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329379"/>
            <a:ext cx="7912496" cy="5135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300" y="546100"/>
            <a:ext cx="1186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park has two Scottish Wildcats who had kittens last autumn</a:t>
            </a:r>
            <a:endParaRPr lang="en-GB" sz="36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24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542525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8800" y="1412874"/>
            <a:ext cx="6565900" cy="4924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6137" y="1925638"/>
            <a:ext cx="5041900" cy="3781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20700"/>
            <a:ext cx="1122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Otters were wonderful to watch playing in their enclosure</a:t>
            </a:r>
            <a:endParaRPr lang="en-GB" sz="36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11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695111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1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1925" y="1444625"/>
            <a:ext cx="5867400" cy="440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99829"/>
            <a:ext cx="6484672" cy="38787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5750" y="698500"/>
            <a:ext cx="6040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Ring Tailed Lemurs were great to watch too as they swung through the trees 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81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9260144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9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1" y="729331"/>
            <a:ext cx="3284074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90" y="808246"/>
            <a:ext cx="4133109" cy="4985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8300" y="952501"/>
            <a:ext cx="31115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The girls</a:t>
            </a:r>
            <a:b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</a:br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enjoyed </a:t>
            </a:r>
            <a:r>
              <a:rPr lang="en-GB" sz="4000" dirty="0" err="1" smtClean="0">
                <a:solidFill>
                  <a:srgbClr val="0E0069"/>
                </a:solidFill>
                <a:latin typeface="Cataneo BT" panose="03020802040502060804" pitchFamily="66" charset="0"/>
              </a:rPr>
              <a:t>Tigi’s</a:t>
            </a:r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 scooter, especially  trying to see how many Rainbows could get on!!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84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908106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3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80" y="762000"/>
            <a:ext cx="7355441" cy="56232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78800" y="762000"/>
            <a:ext cx="373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Soon it was time for one last treat before heading back to the coach… ice creams for everyone</a:t>
            </a:r>
            <a:endParaRPr lang="en-GB" sz="36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84" y="3624322"/>
            <a:ext cx="2713205" cy="280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0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66841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073400"/>
            <a:ext cx="3615706" cy="287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3500" y="901700"/>
            <a:ext cx="979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A stop at the services meant we took home 18 tired but fed, happy Rainbows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0" y="2317984"/>
            <a:ext cx="2501899" cy="418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51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66841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3500" y="901700"/>
            <a:ext cx="979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Once safely off the coach back at Blagdon all the girls received badges for their camp blankets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2845980"/>
            <a:ext cx="3505854" cy="321887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9110655"/>
              </p:ext>
            </p:extLst>
          </p:nvPr>
        </p:nvGraphicFramePr>
        <p:xfrm>
          <a:off x="6229350" y="2845980"/>
          <a:ext cx="3289300" cy="328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PhotoImpact" r:id="rId6" imgW="2057400" imgH="2057400" progId="PI3.Image">
                  <p:embed/>
                </p:oleObj>
              </mc:Choice>
              <mc:Fallback>
                <p:oleObj name="PhotoImpact" r:id="rId6" imgW="2057400" imgH="20574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9350" y="2845980"/>
                        <a:ext cx="3289300" cy="328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483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90706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46100" y="901700"/>
            <a:ext cx="1129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0E0069"/>
                </a:solidFill>
                <a:latin typeface="Cataneo BT" panose="03020802040502060804" pitchFamily="66" charset="0"/>
                <a:cs typeface="Poppins" panose="00000800000000000000" pitchFamily="2" charset="0"/>
              </a:rPr>
              <a:t>Once safely off the coach we enjoyed a quick snack and drink</a:t>
            </a:r>
            <a:endParaRPr lang="en-GB" sz="3600" dirty="0">
              <a:solidFill>
                <a:srgbClr val="0E0069"/>
              </a:solidFill>
              <a:latin typeface="Cataneo BT" panose="03020802040502060804" pitchFamily="66" charset="0"/>
              <a:cs typeface="Poppins" panose="000008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9700" y="1838969"/>
            <a:ext cx="6451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3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516078"/>
              </p:ext>
            </p:extLst>
          </p:nvPr>
        </p:nvGraphicFramePr>
        <p:xfrm>
          <a:off x="-10160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160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9600" y="737210"/>
            <a:ext cx="1098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  <a:cs typeface="Poppins" panose="00000800000000000000" pitchFamily="2" charset="0"/>
              </a:rPr>
              <a:t>Hunger pangs abated we got onto finding the animals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  <a:cs typeface="Poppins" panose="000008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1541619"/>
            <a:ext cx="6997699" cy="45683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2700" y="6167558"/>
            <a:ext cx="273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  <a:cs typeface="Poppins" panose="00000800000000000000" pitchFamily="2" charset="0"/>
              </a:rPr>
              <a:t>White Rhino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058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71" y="1587500"/>
            <a:ext cx="5283200" cy="396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175" y="1665956"/>
            <a:ext cx="46990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49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791327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479424"/>
            <a:ext cx="6235700" cy="4918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663701"/>
            <a:ext cx="5791200" cy="4818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2800" y="736600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  <a:cs typeface="Poppins" panose="00000800000000000000" pitchFamily="2" charset="0"/>
              </a:rPr>
              <a:t>Giraffes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  <a:cs typeface="Poppins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878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6226262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530412"/>
            <a:ext cx="6477000" cy="3899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71" y="3522307"/>
            <a:ext cx="5416550" cy="3033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3800" y="1003300"/>
            <a:ext cx="353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Lions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171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291343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21" y="1092200"/>
            <a:ext cx="7785100" cy="5508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3300" y="191238"/>
            <a:ext cx="158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Zebra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19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812119"/>
              </p:ext>
            </p:extLst>
          </p:nvPr>
        </p:nvGraphicFramePr>
        <p:xfrm>
          <a:off x="0" y="-1838"/>
          <a:ext cx="12193142" cy="685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PhotoImpact" r:id="rId3" imgW="9116280" imgH="5129640" progId="PI3.Image">
                  <p:embed/>
                </p:oleObj>
              </mc:Choice>
              <mc:Fallback>
                <p:oleObj name="PhotoImpact" r:id="rId3" imgW="9116280" imgH="5129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1838"/>
                        <a:ext cx="12193142" cy="685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00" y="1356901"/>
            <a:ext cx="6908800" cy="5095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444500"/>
            <a:ext cx="825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0E0069"/>
                </a:solidFill>
                <a:latin typeface="Cataneo BT" panose="03020802040502060804" pitchFamily="66" charset="0"/>
              </a:rPr>
              <a:t>A Giant Tortoise over 100 Years Old</a:t>
            </a:r>
            <a:endParaRPr lang="en-GB" sz="4000" dirty="0">
              <a:solidFill>
                <a:srgbClr val="0E0069"/>
              </a:solidFill>
              <a:latin typeface="Cataneo BT" panose="0302080204050206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28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230</Words>
  <Application>Microsoft Office PowerPoint</Application>
  <PresentationFormat>Widescreen</PresentationFormat>
  <Paragraphs>27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Cataneo BT</vt:lpstr>
      <vt:lpstr>Poppins</vt:lpstr>
      <vt:lpstr>Office Theme</vt:lpstr>
      <vt:lpstr>Ulead PhotoImpact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Tigi Higgins</dc:creator>
  <cp:lastModifiedBy>Tigi Higgins</cp:lastModifiedBy>
  <cp:revision>18</cp:revision>
  <dcterms:created xsi:type="dcterms:W3CDTF">2023-06-11T14:22:48Z</dcterms:created>
  <dcterms:modified xsi:type="dcterms:W3CDTF">2023-06-11T17:09:24Z</dcterms:modified>
</cp:coreProperties>
</file>